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314" r:id="rId2"/>
    <p:sldId id="304" r:id="rId3"/>
    <p:sldId id="313" r:id="rId4"/>
    <p:sldId id="31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146478-3104-E044-3CCD-E34E7B699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5F97B77-D4E0-8448-6486-D52B5252B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91477CC-571A-B232-A33F-0A2182041FFD}"/>
              </a:ext>
            </a:extLst>
          </p:cNvPr>
          <p:cNvSpPr>
            <a:spLocks noGrp="1"/>
          </p:cNvSpPr>
          <p:nvPr/>
        </p:nvSpPr>
        <p:spPr>
          <a:xfrm>
            <a:off x="588736" y="4186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1EA2192B-3CBF-2998-7D1C-8AB1E276C4A4}"/>
              </a:ext>
            </a:extLst>
          </p:cNvPr>
          <p:cNvSpPr>
            <a:spLocks noGrp="1"/>
          </p:cNvSpPr>
          <p:nvPr/>
        </p:nvSpPr>
        <p:spPr>
          <a:xfrm>
            <a:off x="8372152" y="65409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2794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2794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8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64515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J’écris </a:t>
              </a:r>
              <a:r>
                <a:rPr lang="fr-FR" sz="3200" b="1" dirty="0">
                  <a:solidFill>
                    <a:schemeClr val="bg1"/>
                  </a:solidFill>
                </a:rPr>
                <a:t>les nombres en chiffres.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J’ordonne des nombres.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4439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12658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Écris</a:t>
            </a:r>
            <a:r>
              <a:rPr lang="fr-FR" dirty="0"/>
              <a:t> en chiffres. </a:t>
            </a:r>
            <a:r>
              <a:rPr lang="fr-FR" b="1" dirty="0"/>
              <a:t>Range</a:t>
            </a:r>
            <a:r>
              <a:rPr lang="fr-FR" dirty="0"/>
              <a:t> dans l’ordre croissant.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1775781" y="1265335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cent-vingt-trois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E2797E6E-6B7C-5FD0-7C0F-A7EC6091A105}"/>
              </a:ext>
            </a:extLst>
          </p:cNvPr>
          <p:cNvSpPr/>
          <p:nvPr/>
        </p:nvSpPr>
        <p:spPr>
          <a:xfrm>
            <a:off x="1784148" y="2304116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cent-seize</a:t>
            </a:r>
            <a:endParaRPr lang="fr-FR" sz="4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Bulle narrative : rectangle à coins arrondis 4">
            <a:extLst>
              <a:ext uri="{FF2B5EF4-FFF2-40B4-BE49-F238E27FC236}">
                <a16:creationId xmlns:a16="http://schemas.microsoft.com/office/drawing/2014/main" id="{7AE4172E-7EAD-0C34-E8C7-9555F5C3F6A5}"/>
              </a:ext>
            </a:extLst>
          </p:cNvPr>
          <p:cNvSpPr/>
          <p:nvPr/>
        </p:nvSpPr>
        <p:spPr>
          <a:xfrm>
            <a:off x="1757991" y="3342897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cent-quatre-vingt-six</a:t>
            </a:r>
            <a:endParaRPr lang="fr-FR" sz="4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D14A5CF0-C15B-F46D-135A-E3489050AD0A}"/>
              </a:ext>
            </a:extLst>
          </p:cNvPr>
          <p:cNvSpPr/>
          <p:nvPr/>
        </p:nvSpPr>
        <p:spPr>
          <a:xfrm>
            <a:off x="1775781" y="4381677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cent-quarante-sept</a:t>
            </a:r>
            <a:endParaRPr lang="fr-FR" sz="4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F2F60BF1-446E-E7C9-1A91-BE2BCEB38076}"/>
              </a:ext>
            </a:extLst>
          </p:cNvPr>
          <p:cNvSpPr/>
          <p:nvPr/>
        </p:nvSpPr>
        <p:spPr>
          <a:xfrm>
            <a:off x="1757991" y="5420457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cent-soixante-cinq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1775781" y="1265335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cent-vingt-trois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E2797E6E-6B7C-5FD0-7C0F-A7EC6091A105}"/>
              </a:ext>
            </a:extLst>
          </p:cNvPr>
          <p:cNvSpPr/>
          <p:nvPr/>
        </p:nvSpPr>
        <p:spPr>
          <a:xfrm>
            <a:off x="1784148" y="2304116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cent-seize</a:t>
            </a:r>
            <a:endParaRPr lang="fr-FR" sz="4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Bulle narrative : rectangle à coins arrondis 4">
            <a:extLst>
              <a:ext uri="{FF2B5EF4-FFF2-40B4-BE49-F238E27FC236}">
                <a16:creationId xmlns:a16="http://schemas.microsoft.com/office/drawing/2014/main" id="{7AE4172E-7EAD-0C34-E8C7-9555F5C3F6A5}"/>
              </a:ext>
            </a:extLst>
          </p:cNvPr>
          <p:cNvSpPr/>
          <p:nvPr/>
        </p:nvSpPr>
        <p:spPr>
          <a:xfrm>
            <a:off x="1757991" y="3342897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cent-quatre-vingt-six</a:t>
            </a:r>
            <a:endParaRPr lang="fr-FR" sz="4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D14A5CF0-C15B-F46D-135A-E3489050AD0A}"/>
              </a:ext>
            </a:extLst>
          </p:cNvPr>
          <p:cNvSpPr/>
          <p:nvPr/>
        </p:nvSpPr>
        <p:spPr>
          <a:xfrm>
            <a:off x="1775781" y="4381677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cent-quarante-sept</a:t>
            </a:r>
            <a:endParaRPr lang="fr-FR" sz="4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F2F60BF1-446E-E7C9-1A91-BE2BCEB38076}"/>
              </a:ext>
            </a:extLst>
          </p:cNvPr>
          <p:cNvSpPr/>
          <p:nvPr/>
        </p:nvSpPr>
        <p:spPr>
          <a:xfrm>
            <a:off x="1757991" y="5420457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cent-soixante-cinq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3925C57-D110-66B1-2483-B6DE756F473B}"/>
              </a:ext>
            </a:extLst>
          </p:cNvPr>
          <p:cNvSpPr txBox="1"/>
          <p:nvPr/>
        </p:nvSpPr>
        <p:spPr>
          <a:xfrm>
            <a:off x="283973" y="1237861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C57E155-D7DD-7605-E467-0A745C0CAEF2}"/>
              </a:ext>
            </a:extLst>
          </p:cNvPr>
          <p:cNvSpPr txBox="1"/>
          <p:nvPr/>
        </p:nvSpPr>
        <p:spPr>
          <a:xfrm>
            <a:off x="283973" y="2276642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116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C535322-94FA-2654-4D12-71D363687F6F}"/>
              </a:ext>
            </a:extLst>
          </p:cNvPr>
          <p:cNvSpPr txBox="1"/>
          <p:nvPr/>
        </p:nvSpPr>
        <p:spPr>
          <a:xfrm>
            <a:off x="283973" y="3315423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186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229386E-8CB1-5834-1177-5196F9ACEAF3}"/>
              </a:ext>
            </a:extLst>
          </p:cNvPr>
          <p:cNvSpPr txBox="1"/>
          <p:nvPr/>
        </p:nvSpPr>
        <p:spPr>
          <a:xfrm>
            <a:off x="283973" y="4354204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147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88E9AED-9CAA-D089-98E3-8FCF7C1ED87A}"/>
              </a:ext>
            </a:extLst>
          </p:cNvPr>
          <p:cNvSpPr txBox="1"/>
          <p:nvPr/>
        </p:nvSpPr>
        <p:spPr>
          <a:xfrm>
            <a:off x="283973" y="5392983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165</a:t>
            </a:r>
          </a:p>
        </p:txBody>
      </p:sp>
    </p:spTree>
    <p:extLst>
      <p:ext uri="{BB962C8B-B14F-4D97-AF65-F5344CB8AC3E}">
        <p14:creationId xmlns:p14="http://schemas.microsoft.com/office/powerpoint/2010/main" val="3354566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ZoneTexte 26">
            <a:extLst>
              <a:ext uri="{FF2B5EF4-FFF2-40B4-BE49-F238E27FC236}">
                <a16:creationId xmlns:a16="http://schemas.microsoft.com/office/drawing/2014/main" id="{B581ED70-5CE5-59AD-D6CE-14A8F796BB6F}"/>
              </a:ext>
            </a:extLst>
          </p:cNvPr>
          <p:cNvSpPr txBox="1"/>
          <p:nvPr/>
        </p:nvSpPr>
        <p:spPr>
          <a:xfrm>
            <a:off x="-53415" y="3429000"/>
            <a:ext cx="88114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/>
              <a:t>…  &lt;  …  &lt;  …  &lt;  …  &lt;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C338E7E-2B23-907D-263F-07F0D49489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11216E4-C4EB-6909-2FB6-72433452836F}"/>
              </a:ext>
            </a:extLst>
          </p:cNvPr>
          <p:cNvSpPr txBox="1"/>
          <p:nvPr/>
        </p:nvSpPr>
        <p:spPr>
          <a:xfrm>
            <a:off x="283973" y="1237861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123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91374AA-A945-CEAF-798C-A8F4C5A3BBB6}"/>
              </a:ext>
            </a:extLst>
          </p:cNvPr>
          <p:cNvSpPr txBox="1"/>
          <p:nvPr/>
        </p:nvSpPr>
        <p:spPr>
          <a:xfrm>
            <a:off x="1859432" y="1237860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116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7B5D184-B308-EC0B-1C07-055DF08C377E}"/>
              </a:ext>
            </a:extLst>
          </p:cNvPr>
          <p:cNvSpPr txBox="1"/>
          <p:nvPr/>
        </p:nvSpPr>
        <p:spPr>
          <a:xfrm>
            <a:off x="3434891" y="1237859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186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C8089C2-6FF7-A60B-0135-8865DD9B162D}"/>
              </a:ext>
            </a:extLst>
          </p:cNvPr>
          <p:cNvSpPr txBox="1"/>
          <p:nvPr/>
        </p:nvSpPr>
        <p:spPr>
          <a:xfrm>
            <a:off x="5010350" y="1237858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EFF1FBD-275F-8162-8E83-ECFCC155AB35}"/>
              </a:ext>
            </a:extLst>
          </p:cNvPr>
          <p:cNvSpPr txBox="1"/>
          <p:nvPr/>
        </p:nvSpPr>
        <p:spPr>
          <a:xfrm>
            <a:off x="6585809" y="1237858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165</a:t>
            </a:r>
          </a:p>
        </p:txBody>
      </p:sp>
    </p:spTree>
    <p:extLst>
      <p:ext uri="{BB962C8B-B14F-4D97-AF65-F5344CB8AC3E}">
        <p14:creationId xmlns:p14="http://schemas.microsoft.com/office/powerpoint/2010/main" val="161635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22222E-6 L -0.19357 0.3488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87" y="1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255 L 0.17604 0.3507 " pathEditMode="relative" ptsTypes="AA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209 L -0.13125 0.35347 " pathEditMode="relative" ptsTypes="AA">
                                      <p:cBhvr>
                                        <p:cTn id="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0023 L -0.09584 0.35648 " pathEditMode="relative" ptsTypes="AA">
                                      <p:cBhvr>
                                        <p:cTn id="2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7.40741E-7 L 0.46111 0.36482 L 0.45955 0.36227 " pathEditMode="relative" rAng="0" ptsTypes="AAA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56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5" grpId="0" animBg="1"/>
      <p:bldP spid="19" grpId="0" animBg="1"/>
      <p:bldP spid="20" grpId="0" animBg="1"/>
      <p:bldP spid="21" grpId="0" animBg="1"/>
      <p:bldP spid="2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52</Words>
  <Application>Microsoft Office PowerPoint</Application>
  <PresentationFormat>Affichage à l'écran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en chiffres. Range dans l’ordre croissant.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55</cp:revision>
  <dcterms:created xsi:type="dcterms:W3CDTF">2023-02-07T14:55:57Z</dcterms:created>
  <dcterms:modified xsi:type="dcterms:W3CDTF">2025-09-16T18:21:42Z</dcterms:modified>
</cp:coreProperties>
</file>